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59" r:id="rId6"/>
    <p:sldId id="260" r:id="rId7"/>
    <p:sldId id="261" r:id="rId8"/>
    <p:sldId id="262" r:id="rId9"/>
    <p:sldId id="264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6" d="100"/>
          <a:sy n="126" d="100"/>
        </p:scale>
        <p:origin x="672" y="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7F7A0-19FD-72DE-F51C-B309CD4466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A1B36B-2299-699E-A98F-38357CC85E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168FA-7B6A-5A6D-9DA9-993D9E915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76F46-B77E-444E-BF2E-0349DBDE784A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48886-1794-290B-6E94-E7A65068E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A89BE-0F16-DA06-4105-AF30E7FBC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8FB5C-4858-4337-9B09-78C4F3392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03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EE0D9-CD7C-403E-78A3-E8684DC77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9EEE8C-F460-C978-8E5F-A5B0BFB0A6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BCB91-FE3C-C33D-8CB4-9F2249871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76F46-B77E-444E-BF2E-0349DBDE784A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EDA07-DE71-1399-FCAC-4C29E8235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D07977-BBC4-E1A5-3897-BEEEB4732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8FB5C-4858-4337-9B09-78C4F3392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739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CC6462-EB2C-81EC-A8A5-BA2A17707B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E7E83B-085D-D3E6-B609-403772D15F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DAB4F-A95A-7FEB-F09A-99665153C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76F46-B77E-444E-BF2E-0349DBDE784A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AC424-5AF8-FAB2-CA2A-ABA616D28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70F56-0687-3D72-57F9-3763EEBCF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8FB5C-4858-4337-9B09-78C4F3392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766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629E6-9801-5888-D946-B3EEECDCA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C06F6-1512-FEF1-EA76-39ED49FCA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75C31-48AB-7EAF-5214-4590E179C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76F46-B77E-444E-BF2E-0349DBDE784A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D08BC-3BC7-868A-90CB-9DAB008C6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F4BD2-FC5F-1DF8-8284-E0559F9C7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8FB5C-4858-4337-9B09-78C4F3392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094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21F9A-A388-D27C-651C-C74698C62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ED051-B2D4-10C6-675B-27ECE351F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ED036-AC93-F199-6276-33F552324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76F46-B77E-444E-BF2E-0349DBDE784A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F771F-3C16-9112-DD21-07E3082BE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B5CCF-E28D-CFF4-0AA1-129815B9F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8FB5C-4858-4337-9B09-78C4F3392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299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501E4-9C56-61DA-B4A4-D879CBFCC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82412-0BD8-B419-8EB7-5D4516C212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2133B2-8A11-87CD-237C-7657590FB7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32C0EE-A52F-44BA-BE7C-0CF952BD9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76F46-B77E-444E-BF2E-0349DBDE784A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AC3EAF-F19D-7A1A-96E4-3B782AB47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8778EC-D78E-6C71-734B-634C074E5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8FB5C-4858-4337-9B09-78C4F3392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43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1841-3C2E-BC01-F198-8034B198A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6ACBF-71C8-28CC-7761-691EFAAA4B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0BF787-5F7C-9A9E-58AE-A8CDF1C8B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26D165-12CF-F8AD-ABC0-61A4CAB441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6708A1-F5C1-8951-59F3-147202CB2C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94A932-3B9E-0148-77C7-D619822F5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76F46-B77E-444E-BF2E-0349DBDE784A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A7F163-C625-FFA9-3943-8414D0A17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2AC581-87C3-D23E-46FC-B9E21FA60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8FB5C-4858-4337-9B09-78C4F3392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22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13783-A152-3A14-B4BE-CFC8EF32A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6AD1E8-7195-C6B2-C8EB-1BAEBF8DB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76F46-B77E-444E-BF2E-0349DBDE784A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BAFC6D-2486-B84B-446E-6E1B0B387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6494F6-2613-81A9-7405-56F893850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8FB5C-4858-4337-9B09-78C4F3392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960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992B47-1158-AD76-11E3-7FFF5737D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76F46-B77E-444E-BF2E-0349DBDE784A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0A294F-D87B-AD8A-2504-794769D21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348AD-30D9-AD67-039D-A1220FB0C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8FB5C-4858-4337-9B09-78C4F3392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53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94711-BD96-9ED5-761D-79BF0BAAD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9150-5BA1-726F-FFD4-FF9623806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1B8497-3368-12E7-A12D-762E1439B2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5945B1-4E6F-0080-7944-451EE180F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76F46-B77E-444E-BF2E-0349DBDE784A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1B2108-09C4-BBAE-8E81-DFA05E2CC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673682-5DAF-77B1-5D30-B7FD6C4F8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8FB5C-4858-4337-9B09-78C4F3392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896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DD162-C1CD-77DC-34B4-377B0FB58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5EDF30-D1CE-C616-5E15-D8D4BE28C2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BC684A-74E1-9333-3A7E-DA4EC6A2B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97A477-6B9D-B02E-1F29-716F03D2A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76F46-B77E-444E-BF2E-0349DBDE784A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5ABC8-87A8-378A-64BB-F6E7CFCDA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76735E-89F8-60F1-5C8F-04952DA4D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8FB5C-4858-4337-9B09-78C4F3392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191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D5A547-E8FD-53BF-1182-078806E6E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61296-219E-D1DF-F617-F1832F9287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F2D3A-C30B-F8F0-0A4D-D241B13124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76F46-B77E-444E-BF2E-0349DBDE784A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3EF12-BF55-3BFC-624F-B45C9FDC3A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513CE-9FE8-DB9C-1E7C-04062746FC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8FB5C-4858-4337-9B09-78C4F3392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555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C106AB99-4599-E42D-E394-E0908BA43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0"/>
            <a:ext cx="8229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631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4FCACC8-A0A2-040E-243C-BE894DAF3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0"/>
            <a:ext cx="8229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671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B415603F-D45C-0F6A-170F-10CA604FA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0"/>
            <a:ext cx="8229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73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D59093D-4791-8B44-6D80-3EB073536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0"/>
            <a:ext cx="8229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36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9D5F42E9-43AD-2DCC-73E7-28102475C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172" y="0"/>
            <a:ext cx="75636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00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B2673C84-4260-D353-7AB8-CDD9B5126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0"/>
            <a:ext cx="8229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91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FAFA048B-4C21-58A2-80D1-2251B3219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0"/>
            <a:ext cx="8229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09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B9D0A5AD-93EC-EE9B-495E-85B44AF3D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0"/>
            <a:ext cx="8229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850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AB9AA082-A2C1-B611-0E38-00D97B7CB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0"/>
            <a:ext cx="8229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31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573E01E4-87DB-5F16-513B-FC1FA34D2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0"/>
            <a:ext cx="8229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94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 Kyle Qianli</dc:creator>
  <cp:lastModifiedBy>Ma Kyle Qianli</cp:lastModifiedBy>
  <cp:revision>1</cp:revision>
  <dcterms:created xsi:type="dcterms:W3CDTF">2022-06-16T06:46:04Z</dcterms:created>
  <dcterms:modified xsi:type="dcterms:W3CDTF">2022-06-17T02:26:14Z</dcterms:modified>
</cp:coreProperties>
</file>